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9"/>
  </p:notesMasterIdLst>
  <p:sldIdLst>
    <p:sldId id="293" r:id="rId2"/>
    <p:sldId id="300" r:id="rId3"/>
    <p:sldId id="294" r:id="rId4"/>
    <p:sldId id="296" r:id="rId5"/>
    <p:sldId id="297" r:id="rId6"/>
    <p:sldId id="298" r:id="rId7"/>
    <p:sldId id="299" r:id="rId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2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5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103;g44a84ced9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6" name="Google Shape;104;g44a84ced97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62;g44a84ced97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2" name="Google Shape;63;g44a84ced97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76;g44a84ced97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0" name="Google Shape;77;g44a84ced97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Google Shape;83;g44a84ced9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4" name="Google Shape;84;g44a84ced97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90;g44a84ced9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8" name="Google Shape;91;g44a84ced97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96;g44a84ced9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2" name="Google Shape;97;g44a84ced9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580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8581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62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62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8622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587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588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000"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29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30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31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33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8618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19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48635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36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86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86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86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48624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Google Shape;54;p13"/>
          <p:cNvSpPr txBox="1">
            <a:spLocks noGrp="1"/>
          </p:cNvSpPr>
          <p:nvPr>
            <p:ph type="ctrTitle"/>
          </p:nvPr>
        </p:nvSpPr>
        <p:spPr>
          <a:xfrm>
            <a:off x="-251350" y="786225"/>
            <a:ext cx="97500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Meme Review: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Dead or Alive?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583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6335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mes New Roman"/>
                <a:ea typeface="Times New Roman"/>
                <a:cs typeface="Times New Roman"/>
                <a:sym typeface="Times New Roman"/>
              </a:rPr>
              <a:t>Predicting Reader Response to Timely Memes using Machine Learning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1</a:t>
            </a:fld>
            <a:endParaRPr lang="en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Contributors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14" name="Google Shape;107;p21"/>
          <p:cNvSpPr txBox="1">
            <a:spLocks noGrp="1"/>
          </p:cNvSpPr>
          <p:nvPr>
            <p:ph type="body" idx="1"/>
          </p:nvPr>
        </p:nvSpPr>
        <p:spPr>
          <a:xfrm>
            <a:off x="2782162" y="2353252"/>
            <a:ext cx="3579675" cy="2559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Abir Rahman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Jawad Aziz Khan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Taufiq </a:t>
            </a:r>
            <a:r>
              <a:rPr lang="e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Rahman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36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Motivation </a:t>
            </a:r>
            <a:r>
              <a:rPr lang="en" sz="3600" dirty="0">
                <a:latin typeface="Times New Roman"/>
                <a:ea typeface="Times New Roman"/>
                <a:cs typeface="Times New Roman"/>
                <a:sym typeface="Times New Roman"/>
              </a:rPr>
              <a:t>&amp; Problem Definition Recap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590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4163972"/>
            <a:ext cx="5363700" cy="2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Online Businesses and </a:t>
            </a:r>
            <a:r>
              <a:rPr lang="e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Influencers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Massive Data dump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7152" name="Google Shape;67;p15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5247" r="15437"/>
          <a:stretch/>
        </p:blipFill>
        <p:spPr>
          <a:xfrm>
            <a:off x="5968018" y="3589654"/>
            <a:ext cx="2504440" cy="27098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7" name="Google Shape;73;p16"/>
          <p:cNvSpPr txBox="1">
            <a:spLocks/>
          </p:cNvSpPr>
          <p:nvPr/>
        </p:nvSpPr>
        <p:spPr>
          <a:xfrm>
            <a:off x="311700" y="1516485"/>
            <a:ext cx="5193300" cy="28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81000">
              <a:lnSpc>
                <a:spcPct val="200000"/>
              </a:lnSpc>
              <a:buSzPts val="2400"/>
              <a:buFont typeface="Times New Roman"/>
              <a:buChar char="➔"/>
            </a:pPr>
            <a:r>
              <a:rPr lang="en-U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2 out 5 Facebook posts are memes</a:t>
            </a:r>
          </a:p>
          <a:p>
            <a:pPr indent="-381000">
              <a:lnSpc>
                <a:spcPct val="200000"/>
              </a:lnSpc>
              <a:buSzPts val="2400"/>
              <a:buFont typeface="Times New Roman"/>
              <a:buChar char="➔"/>
            </a:pPr>
            <a:r>
              <a:rPr lang="en-U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Memes are a great marketing tool</a:t>
            </a:r>
          </a:p>
          <a:p>
            <a:pPr indent="-381000">
              <a:lnSpc>
                <a:spcPct val="200000"/>
              </a:lnSpc>
              <a:buSzPts val="2400"/>
              <a:buFont typeface="Times New Roman"/>
              <a:buChar char="➔"/>
            </a:pPr>
            <a:r>
              <a:rPr lang="en-U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Millennials love memes </a:t>
            </a: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Google Shape;74;p16"/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018" y="1559135"/>
            <a:ext cx="2504440" cy="18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79;p17"/>
          <p:cNvPicPr preferRelativeResize="0">
            <a:picLocks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7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598" name="Google Shape;81;p17"/>
          <p:cNvSpPr txBox="1">
            <a:spLocks noGrp="1"/>
          </p:cNvSpPr>
          <p:nvPr>
            <p:ph type="body" idx="1"/>
          </p:nvPr>
        </p:nvSpPr>
        <p:spPr>
          <a:xfrm>
            <a:off x="1448550" y="2202575"/>
            <a:ext cx="62469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Meme?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of Memes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 dirty="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Memes have to do with Machine Learning? </a:t>
            </a:r>
            <a:endParaRPr sz="2400" dirty="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8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Data Source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02" name="Google Shape;87;p18"/>
          <p:cNvSpPr txBox="1">
            <a:spLocks noGrp="1"/>
          </p:cNvSpPr>
          <p:nvPr>
            <p:ph type="body" idx="1"/>
          </p:nvPr>
        </p:nvSpPr>
        <p:spPr>
          <a:xfrm>
            <a:off x="611250" y="2746350"/>
            <a:ext cx="3462300" cy="19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Kaggle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Reddit meme dump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JSON metadata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7155" name="Google Shape;88;p1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b="24305"/>
          <a:stretch>
            <a:fillRect/>
          </a:stretch>
        </p:blipFill>
        <p:spPr>
          <a:xfrm>
            <a:off x="5022527" y="1866900"/>
            <a:ext cx="3809773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Pre-processing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06" name="Google Shape;94;p19"/>
          <p:cNvSpPr txBox="1">
            <a:spLocks noGrp="1"/>
          </p:cNvSpPr>
          <p:nvPr>
            <p:ph type="body" idx="1"/>
          </p:nvPr>
        </p:nvSpPr>
        <p:spPr>
          <a:xfrm>
            <a:off x="805475" y="1766600"/>
            <a:ext cx="5064900" cy="2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Resolution Resize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Convert JSON metadata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◆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AlphaNumeric IDs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◆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UNIX-based UTC Timestamp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ML Algorithms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1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887775" y="15503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Inception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AlexNet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VGGnet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7156" name="Google Shape;101;p20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52500"/>
            <a:ext cx="4041649" cy="402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102</Words>
  <Application>Microsoft Office PowerPoint</Application>
  <PresentationFormat>On-screen Show (4:3)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Simple Dark</vt:lpstr>
      <vt:lpstr>Meme Review:  Dead or Alive?</vt:lpstr>
      <vt:lpstr>Contributors </vt:lpstr>
      <vt:lpstr>Motivation &amp; Problem Definition Recap</vt:lpstr>
      <vt:lpstr>Background</vt:lpstr>
      <vt:lpstr>Data Source </vt:lpstr>
      <vt:lpstr>Pre-processing </vt:lpstr>
      <vt:lpstr>ML Algorithms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 Review:  Dead or Alive?</dc:title>
  <dc:creator>SM-G960U1</dc:creator>
  <cp:lastModifiedBy>JAK i5</cp:lastModifiedBy>
  <cp:revision>5</cp:revision>
  <dcterms:created xsi:type="dcterms:W3CDTF">2018-10-20T20:14:24Z</dcterms:created>
  <dcterms:modified xsi:type="dcterms:W3CDTF">2018-11-09T08:30:15Z</dcterms:modified>
</cp:coreProperties>
</file>